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7" r:id="rId5"/>
    <p:sldId id="283" r:id="rId6"/>
    <p:sldId id="279" r:id="rId7"/>
    <p:sldId id="278" r:id="rId8"/>
    <p:sldId id="281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Playfair Display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7AC9"/>
    <a:srgbClr val="E21776"/>
    <a:srgbClr val="009B3A"/>
    <a:srgbClr val="9B1889"/>
    <a:srgbClr val="FF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8F04D-B0C4-4E1E-A052-9EDD756F1837}" v="493" dt="2022-06-22T07:41:40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7" autoAdjust="0"/>
    <p:restoredTop sz="72960" autoAdjust="0"/>
  </p:normalViewPr>
  <p:slideViewPr>
    <p:cSldViewPr showGuides="1">
      <p:cViewPr varScale="1">
        <p:scale>
          <a:sx n="56" d="100"/>
          <a:sy n="56" d="100"/>
        </p:scale>
        <p:origin x="119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2" d="100"/>
          <a:sy n="72" d="100"/>
        </p:scale>
        <p:origin x="223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73EF267-0199-4EBF-A0E2-F646A5825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334273-ECFF-455B-9138-0301C09431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971FCF-1417-40B0-B395-5F1ED385139B}" type="datetimeFigureOut">
              <a:rPr lang="sv-SE"/>
              <a:pPr>
                <a:defRPr/>
              </a:pPr>
              <a:t>2022-06-29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408395-CBEC-49BD-9B1E-FB2A0779A2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B24925-0568-4DDB-B671-3C82E9540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CEE1D6-D234-48F7-BC6B-3DD3853523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E6C028-9185-4892-9698-1C5F023F56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3CF7B8D-950C-453F-BFBE-F55BCCF633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146553-C840-4985-982F-1A4B58E7365D}" type="datetimeFigureOut">
              <a:rPr lang="sv-SE"/>
              <a:pPr>
                <a:defRPr/>
              </a:pPr>
              <a:t>2022-06-29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70EC6FAF-4EE6-47C0-A7F4-1855A9980F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2809CD-928C-47E5-BA43-406DF3DD8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C8F1D7-86CF-41E5-B463-BEA9D079AA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75C189-BFD8-4C5C-9F3E-9372561CB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3DC6E7-EE4C-44D1-8E3A-8C433E57A7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27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45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Som Karin pratat om i beslutsvägarna inom  kommunen ligger kallelser och protokoll från nämnder tillgängliga på  kommunens  hemsida.</a:t>
            </a:r>
          </a:p>
          <a:p>
            <a:r>
              <a:rPr lang="sv-SE" dirty="0"/>
              <a:t>I kallelsen finns de ärenden som skall beslutas, bland annat ”revidering av hyror och avgifter i kommunens lokaler och </a:t>
            </a:r>
            <a:r>
              <a:rPr lang="sv-SE" dirty="0" err="1"/>
              <a:t>fritidsanläggningnar</a:t>
            </a:r>
            <a:r>
              <a:rPr lang="sv-SE" dirty="0"/>
              <a:t>”</a:t>
            </a:r>
          </a:p>
          <a:p>
            <a:r>
              <a:rPr lang="sv-SE" dirty="0"/>
              <a:t>Förslaget på prislista  ligger med i Underlaget för övergripande plan med budget 2023.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66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10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A491E367-1A07-41C3-B528-8DDB12FE6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0C59A6B-B355-47A2-A180-5F9C8069E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7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grön">
    <p:bg>
      <p:bgPr>
        <a:solidFill>
          <a:srgbClr val="009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5EF9E7CE-9C7E-47EC-A293-1A9BA0DE9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6DCE672-62DA-49D2-9BDC-A5284B71F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8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10972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3DC4D5EB-7DC7-49EF-B149-42F0F9EA2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2A5BD0-36A3-4999-AFB3-E0B93ABF8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608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5384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39341"/>
            <a:ext cx="5384800" cy="4381947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E08D26BD-3D95-419D-AB4F-C1125112D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8E2EEBC-B884-468F-8C52-27DEC88C0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66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772817"/>
            <a:ext cx="5384800" cy="2016224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772817"/>
            <a:ext cx="5472608" cy="2016224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931436-6C60-4796-965A-6920BFC802E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" y="3861049"/>
            <a:ext cx="5384800" cy="2176083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0" y="3861049"/>
            <a:ext cx="5472608" cy="2176083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DF9D16EF-234B-4E1B-96AA-57ADACA27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F122A1-A8A2-49F6-AC92-C259DB26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565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76872"/>
            <a:ext cx="4334272" cy="4344416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9882" y="1676873"/>
            <a:ext cx="6542519" cy="2188839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039883" y="3943060"/>
            <a:ext cx="6528725" cy="2078228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38CFE5D-2DBF-4F55-95C5-BAA36751A9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225881C-834F-45BE-9B28-F7824558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801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58C2225-CF1C-479A-9A39-9DF4DD818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19260696-CBB3-4102-8118-28F14939F8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22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2C3D266-39B6-49C9-AEBE-637EB9376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8505348-BEA0-4AFB-8076-3B6B02742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0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FF9280AE-9D42-43CF-8115-8606F567B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B9AB30-FE2E-410A-BA03-331C03A1C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725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DA07049-939D-4655-B149-D333D4DE0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50C94-F826-4233-AD7A-EE1457D94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058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6D1DE7B6-2BDB-43F2-AE4B-0213C9D8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237288"/>
            <a:ext cx="16319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AE721124-99E0-4520-9CB7-46CE3F4D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B69D3354-149D-4425-9F6B-D3C984BCF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778215E-44EF-4C28-8F41-F330DC1AE8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329A967-FCE0-4BCB-AA11-E2BAB72D9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993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osa">
    <p:bg>
      <p:bgPr>
        <a:solidFill>
          <a:srgbClr val="E21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D84633CD-98E8-421B-9C80-B29C8FF10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8EDE1A-EB8F-4BD5-A53E-AFFDCBC44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24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blå">
    <p:bg>
      <p:bgPr>
        <a:solidFill>
          <a:srgbClr val="007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4FF8CC6C-4467-4845-9BB8-66F8CBAC0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02149C-99C5-436A-B562-E64A20F3D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356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öd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DB20B3ED-786F-49C8-99B2-B80701C2C3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C10103-DF0B-4F06-9772-AB33EE20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74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F3BDAE6A-8C86-424C-8D31-7F9829E08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C63A55F-3349-4676-B13F-838C3A0647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55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lila">
    <p:bg>
      <p:bgPr>
        <a:solidFill>
          <a:srgbClr val="9B1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39667863-81CC-417E-907C-311300DC1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A30D17-B49F-4DB5-AD6B-31EA6CB32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927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D4155239-D367-4C77-AD90-BEEDF6B2D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03D7784D-9A42-4F92-B8FA-F5AE69372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F4378A8-B674-4A8C-8FA0-7E2EA522F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trineholm.se/download/18.1db7ec1018120c9f48c48aca/1655382430287/Kallelse%20STN_2022-06-23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C07A06-02BF-4D80-A996-15D9274EA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Informationsträff 22/6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62347E-250C-42E1-A59C-ADD15DDD72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Beslutsprocess inom kommunen – Karin E</a:t>
            </a:r>
          </a:p>
          <a:p>
            <a:r>
              <a:rPr lang="sv-SE" dirty="0"/>
              <a:t>Idrottsråd- arbetsgrupp för samverkan- Jonas</a:t>
            </a:r>
          </a:p>
          <a:p>
            <a:r>
              <a:rPr lang="sv-SE" dirty="0"/>
              <a:t>Prislistan- hur och vad – Oskar</a:t>
            </a:r>
          </a:p>
          <a:p>
            <a:r>
              <a:rPr lang="sv-SE" dirty="0" err="1"/>
              <a:t>Föreslgen</a:t>
            </a:r>
            <a:r>
              <a:rPr lang="sv-SE" dirty="0"/>
              <a:t> prislista 2023 – Britt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428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DD36F2-A3C4-427F-81DF-39551270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Beslutsprocess i kommunen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43635E-FD21-4163-A2D4-FB3D4B38C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892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08A3EB-A0AB-411C-85A8-FE22DBD8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Idrottsrådet – arbetsgrupp för samverkan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17E361-ADE7-4D5C-BB3E-60745273D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CD7111-45FE-44B0-B444-B6AF48643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182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81A5C3-120C-4979-85AC-686ADD8D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Prislisten</a:t>
            </a:r>
            <a:r>
              <a:rPr lang="sv-SE" dirty="0"/>
              <a:t> – hur och vad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084EE6-88A1-4751-97CD-C3C4A3417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90E45EA-B29A-4791-AA71-7AF0509E4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843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C9AD1C5-21F7-4D15-99F3-555B3A19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Prislistan  2023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68A56D8-D6A7-4F4E-91E2-B765AB08D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hlinkClick r:id="rId3"/>
              </a:rPr>
              <a:t>Kallelse STN_2022-06-23.pdf (katrineholm.se)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EEA056A-03C1-491C-B3D0-4BD7BB1D7B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5776872"/>
      </p:ext>
    </p:extLst>
  </p:cSld>
  <p:clrMapOvr>
    <a:masterClrMapping/>
  </p:clrMapOvr>
</p:sld>
</file>

<file path=ppt/theme/theme1.xml><?xml version="1.0" encoding="utf-8"?>
<a:theme xmlns:a="http://schemas.openxmlformats.org/drawingml/2006/main" name="Katrineholm">
  <a:themeElements>
    <a:clrScheme name="Katrineholm">
      <a:dk1>
        <a:srgbClr val="000000"/>
      </a:dk1>
      <a:lt1>
        <a:sysClr val="window" lastClr="FFFFFF"/>
      </a:lt1>
      <a:dk2>
        <a:srgbClr val="FFFFFF"/>
      </a:dk2>
      <a:lt2>
        <a:srgbClr val="000000"/>
      </a:lt2>
      <a:accent1>
        <a:srgbClr val="E21776"/>
      </a:accent1>
      <a:accent2>
        <a:srgbClr val="FF5800"/>
      </a:accent2>
      <a:accent3>
        <a:srgbClr val="FF0000"/>
      </a:accent3>
      <a:accent4>
        <a:srgbClr val="007AC9"/>
      </a:accent4>
      <a:accent5>
        <a:srgbClr val="9B1889"/>
      </a:accent5>
      <a:accent6>
        <a:srgbClr val="009B3A"/>
      </a:accent6>
      <a:hlink>
        <a:srgbClr val="007AC9"/>
      </a:hlink>
      <a:folHlink>
        <a:srgbClr val="9B1889"/>
      </a:folHlink>
    </a:clrScheme>
    <a:fontScheme name="Katrineholm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75D3EC-718A-4C88-8486-00FC9D01B8D7}" vid="{4F836C02-3388-4FB9-A453-58F193CFFED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e3298f-4874-4bef-9f3b-9fb8fd2fb76f">
      <Terms xmlns="http://schemas.microsoft.com/office/infopath/2007/PartnerControls"/>
    </lcf76f155ced4ddcb4097134ff3c332f>
    <TaxCatchAll xmlns="99478114-d185-4f4e-9c18-0f1112a8483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4E084EF44D734CAD1A8A2F6E57C01C" ma:contentTypeVersion="15" ma:contentTypeDescription="Create a new document." ma:contentTypeScope="" ma:versionID="3dc1ad56a29fb3d98aac0b69f01c2fd8">
  <xsd:schema xmlns:xsd="http://www.w3.org/2001/XMLSchema" xmlns:xs="http://www.w3.org/2001/XMLSchema" xmlns:p="http://schemas.microsoft.com/office/2006/metadata/properties" xmlns:ns2="28e3298f-4874-4bef-9f3b-9fb8fd2fb76f" xmlns:ns3="99478114-d185-4f4e-9c18-0f1112a84839" targetNamespace="http://schemas.microsoft.com/office/2006/metadata/properties" ma:root="true" ma:fieldsID="eb273fb3de090ec8420aa1d08b301298" ns2:_="" ns3:_="">
    <xsd:import namespace="28e3298f-4874-4bef-9f3b-9fb8fd2fb76f"/>
    <xsd:import namespace="99478114-d185-4f4e-9c18-0f1112a84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3298f-4874-4bef-9f3b-9fb8fd2fb7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d5b28b7-9635-4c8a-a0d8-13584a274e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78114-d185-4f4e-9c18-0f1112a848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aac224c-8906-42c8-9269-d2568d50dacf}" ma:internalName="TaxCatchAll" ma:showField="CatchAllData" ma:web="99478114-d185-4f4e-9c18-0f1112a848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EE8E4F-773C-42B4-BDCE-04EEDE334DFD}">
  <ds:schemaRefs>
    <ds:schemaRef ds:uri="http://purl.org/dc/dcmitype/"/>
    <ds:schemaRef ds:uri="28e3298f-4874-4bef-9f3b-9fb8fd2fb76f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99478114-d185-4f4e-9c18-0f1112a84839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AF32436-DF4C-4D16-9F62-DC46BB922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e3298f-4874-4bef-9f3b-9fb8fd2fb76f"/>
    <ds:schemaRef ds:uri="99478114-d185-4f4e-9c18-0f1112a848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068842-D1A2-4DE6-BFF1-0F8936B58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112</Words>
  <Application>Microsoft Office PowerPoint</Application>
  <PresentationFormat>Bredbild</PresentationFormat>
  <Paragraphs>19</Paragraphs>
  <Slides>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Playfair Display</vt:lpstr>
      <vt:lpstr>Calibri</vt:lpstr>
      <vt:lpstr>Open Sans</vt:lpstr>
      <vt:lpstr>Wingdings</vt:lpstr>
      <vt:lpstr>Arial</vt:lpstr>
      <vt:lpstr>Katrineholm</vt:lpstr>
      <vt:lpstr>Informationsträff 22/6</vt:lpstr>
      <vt:lpstr>Beslutsprocess i kommunen</vt:lpstr>
      <vt:lpstr>Idrottsrådet – arbetsgrupp för samverkan</vt:lpstr>
      <vt:lpstr>Prislisten – hur och vad</vt:lpstr>
      <vt:lpstr>Prislistan  2023</vt:lpstr>
    </vt:vector>
  </TitlesOfParts>
  <Company>Katrineholms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Sjögren Jessica</dc:creator>
  <cp:lastModifiedBy>Söderberg Patricia</cp:lastModifiedBy>
  <cp:revision>39</cp:revision>
  <dcterms:created xsi:type="dcterms:W3CDTF">2019-04-24T08:01:26Z</dcterms:created>
  <dcterms:modified xsi:type="dcterms:W3CDTF">2022-06-29T10:05:15Z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0x010100C64E084EF44D734CAD1A8A2F6E57C01C</vt:lpwstr>
  </property>
  <property fmtid="{D5CDD505-2E9C-101B-9397-08002B2CF9AE}" pid="3" name="MediaServiceImageTags">
    <vt:lpwstr/>
  </property>
</Properties>
</file>